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earch?q=news%20source:twitterfeed%20filter:links&amp;lang=en&amp;include_entities=1&amp;rpp=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4800"/>
              <a:t>Feed Corpus :</a:t>
            </a:r>
          </a:p>
          <a:p>
            <a:pPr lvl="0" algn="ctr" rtl="0">
              <a:buNone/>
            </a:pPr>
            <a:r>
              <a:rPr lang="en" sz="4800"/>
              <a:t> </a:t>
            </a:r>
          </a:p>
          <a:p>
            <a:pPr algn="ctr">
              <a:buNone/>
            </a:pPr>
            <a:r>
              <a:rPr lang="en" sz="3800"/>
              <a:t>An Ever Growing Up to Date Corpus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ctr" rtl="0">
              <a:buNone/>
            </a:pPr>
            <a:r>
              <a:rPr lang="en" sz="2800" dirty="0"/>
              <a:t>Akshay Minocha, Siva Reddy, Adam Kilgarriff</a:t>
            </a:r>
          </a:p>
          <a:p>
            <a:pPr marL="457200" indent="0" algn="ctr">
              <a:buNone/>
            </a:pPr>
            <a:r>
              <a:rPr lang="en" sz="2800" dirty="0"/>
              <a:t>Lexical Computing </a:t>
            </a:r>
            <a:r>
              <a:rPr lang="en" sz="2800" dirty="0" smtClean="0"/>
              <a:t>Ltd</a:t>
            </a:r>
            <a:endParaRPr lang="en" sz="30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Initial run: Feb-March 2013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Raw:1.36 billion English words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300 million words after deduplication, cleaning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150,000+ feeds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Future Work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Include "Category Tags"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Other languages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dirty="0"/>
              <a:t>Collection started now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dirty="0"/>
              <a:t>Identification by langid.py</a:t>
            </a:r>
            <a:r>
              <a:rPr lang="en" dirty="0"/>
              <a:t> </a:t>
            </a:r>
            <a:r>
              <a:rPr lang="en" sz="1900" dirty="0"/>
              <a:t>(Lui and Baldwin 2012)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"No-typo" material</a:t>
            </a:r>
          </a:p>
          <a:p>
            <a:pPr marL="914400" lvl="1" indent="-381000" rtl="0">
              <a:buClr>
                <a:schemeClr val="dk1"/>
              </a:buClr>
              <a:buSzPct val="109090"/>
              <a:buFont typeface="Courier New"/>
              <a:buChar char="o"/>
            </a:pPr>
            <a:r>
              <a:rPr lang="en" sz="2200"/>
              <a:t>copy-edited </a:t>
            </a:r>
            <a:r>
              <a:rPr lang="en" sz="2200" smtClean="0"/>
              <a:t>subset, so</a:t>
            </a:r>
            <a:endParaRPr lang="en" sz="2200" dirty="0"/>
          </a:p>
          <a:p>
            <a:pPr marL="1371600" lvl="2" indent="-381000" rtl="0">
              <a:buClr>
                <a:schemeClr val="dk1"/>
              </a:buClr>
              <a:buSzPct val="109090"/>
              <a:buFont typeface="Wingdings"/>
              <a:buChar char="§"/>
            </a:pPr>
            <a:r>
              <a:rPr lang="en" sz="2200" dirty="0"/>
              <a:t>newspapers, </a:t>
            </a:r>
            <a:r>
              <a:rPr lang="en" sz="2200" dirty="0" smtClean="0"/>
              <a:t>business: </a:t>
            </a:r>
            <a:r>
              <a:rPr lang="en" sz="2200" dirty="0" smtClean="0">
                <a:solidFill>
                  <a:srgbClr val="FF0000"/>
                </a:solidFill>
              </a:rPr>
              <a:t>yes</a:t>
            </a:r>
            <a:endParaRPr lang="en" dirty="0"/>
          </a:p>
          <a:p>
            <a:pPr marL="1371600" lvl="2" indent="-381000" rtl="0">
              <a:buClr>
                <a:schemeClr val="dk1"/>
              </a:buClr>
              <a:buSzPct val="109090"/>
              <a:buFont typeface="Wingdings"/>
              <a:buChar char="§"/>
            </a:pPr>
            <a:r>
              <a:rPr lang="en" sz="2200" dirty="0"/>
              <a:t>personal </a:t>
            </a:r>
            <a:r>
              <a:rPr lang="en" sz="2200" dirty="0" smtClean="0"/>
              <a:t>blogs: </a:t>
            </a:r>
            <a:r>
              <a:rPr lang="en" sz="2200" dirty="0" smtClean="0">
                <a:solidFill>
                  <a:srgbClr val="FF0000"/>
                </a:solidFill>
              </a:rPr>
              <a:t>no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109090"/>
              <a:buFont typeface="Courier New"/>
              <a:buChar char="o"/>
            </a:pPr>
            <a:r>
              <a:rPr lang="en" sz="2200" dirty="0"/>
              <a:t>method:</a:t>
            </a:r>
          </a:p>
          <a:p>
            <a:pPr marL="1371600" lvl="2" indent="-381000" rtl="0">
              <a:buClr>
                <a:schemeClr val="dk1"/>
              </a:buClr>
              <a:buSzPct val="109090"/>
              <a:buFont typeface="Wingdings"/>
              <a:buChar char="§"/>
            </a:pPr>
            <a:r>
              <a:rPr lang="en" sz="2200" dirty="0"/>
              <a:t>manual classification of 100 highest-volume feeds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Thank You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
</a:t>
            </a:r>
          </a:p>
          <a:p>
            <a:endParaRPr/>
          </a:p>
          <a:p>
            <a:endParaRPr/>
          </a:p>
          <a:p>
            <a:pPr algn="ctr">
              <a:buNone/>
            </a:pPr>
            <a:r>
              <a:rPr lang="en"/>
              <a:t>http://www.sketchengine.co.uk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Study language change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over months, years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Most web pages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no info about when written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Feeds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written then posted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Same feeds over time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we hope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identical genre mix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only factor that changes is time</a:t>
            </a:r>
          </a:p>
          <a:p>
            <a:pPr marL="0" lvl="0" indent="0" rtl="0"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3274975" y="1734775"/>
            <a:ext cx="2594050" cy="518800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2000"/>
              <a:t>   Feed Discovery	</a:t>
            </a:r>
          </a:p>
        </p:txBody>
      </p:sp>
      <p:sp>
        <p:nvSpPr>
          <p:cNvPr id="46" name="Shape 46"/>
          <p:cNvSpPr/>
          <p:nvPr/>
        </p:nvSpPr>
        <p:spPr>
          <a:xfrm>
            <a:off x="3275000" y="4737362"/>
            <a:ext cx="2594050" cy="518800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2000"/>
              <a:t>   Feed Crawler</a:t>
            </a:r>
          </a:p>
        </p:txBody>
      </p:sp>
      <p:sp>
        <p:nvSpPr>
          <p:cNvPr id="47" name="Shape 47"/>
          <p:cNvSpPr/>
          <p:nvPr/>
        </p:nvSpPr>
        <p:spPr>
          <a:xfrm>
            <a:off x="3274975" y="3686775"/>
            <a:ext cx="2594050" cy="518800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2000"/>
              <a:t>   Feed Scheduler</a:t>
            </a:r>
          </a:p>
        </p:txBody>
      </p:sp>
      <p:sp>
        <p:nvSpPr>
          <p:cNvPr id="48" name="Shape 48"/>
          <p:cNvSpPr/>
          <p:nvPr/>
        </p:nvSpPr>
        <p:spPr>
          <a:xfrm>
            <a:off x="3274975" y="2710775"/>
            <a:ext cx="2594050" cy="518800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2000"/>
              <a:t>   Feed Validation</a:t>
            </a:r>
          </a:p>
        </p:txBody>
      </p:sp>
      <p:sp>
        <p:nvSpPr>
          <p:cNvPr id="49" name="Shape 49"/>
          <p:cNvSpPr/>
          <p:nvPr/>
        </p:nvSpPr>
        <p:spPr>
          <a:xfrm>
            <a:off x="4409875" y="2237350"/>
            <a:ext cx="324299" cy="518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409850" y="4198502"/>
            <a:ext cx="324299" cy="576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4409850" y="3198825"/>
            <a:ext cx="324299" cy="518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821025" y="5638775"/>
            <a:ext cx="3501975" cy="929125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000"/>
              <a:t>Cleaning, de-duplication, Linguistic Processing</a:t>
            </a:r>
          </a:p>
        </p:txBody>
      </p:sp>
      <p:sp>
        <p:nvSpPr>
          <p:cNvPr id="53" name="Shape 53"/>
          <p:cNvSpPr/>
          <p:nvPr/>
        </p:nvSpPr>
        <p:spPr>
          <a:xfrm>
            <a:off x="4409875" y="5256175"/>
            <a:ext cx="324299" cy="576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 rot="10800000">
            <a:off x="5923264" y="3976925"/>
            <a:ext cx="914400" cy="914400"/>
          </a:xfrm>
          <a:prstGeom prst="curvedRightArrow">
            <a:avLst>
              <a:gd name="adj1" fmla="val 23680"/>
              <a:gd name="adj2" fmla="val 50000"/>
              <a:gd name="adj3" fmla="val 17729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Feed Discovery via Twitter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Tweets often contain links for posts on feeds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bloggers, newswires often tweet 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i="1"/>
              <a:t>"see my new post at http..."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Twitter keyword searches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News, business, arts, games, regional, science, shopping, society, etc.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Ignore retweets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FF0000"/>
                </a:solidFill>
              </a:rPr>
              <a:t>Every 15 minutes</a:t>
            </a:r>
          </a:p>
          <a:p>
            <a:pPr lvl="0" rtl="0"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Sample Search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>
                <a:solidFill>
                  <a:srgbClr val="FF0000"/>
                </a:solidFill>
              </a:rPr>
              <a:t>Aim</a:t>
            </a:r>
            <a:r>
              <a:rPr lang="en"/>
              <a:t> - </a:t>
            </a:r>
            <a:r>
              <a:rPr lang="en" sz="2400"/>
              <a:t>To make the most out of the search results</a:t>
            </a:r>
          </a:p>
          <a:p>
            <a:pPr lvl="0" rtl="0"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https://twitter.com/search?q=news%20source%3Atwitterfeed%20filter%3Alinks&amp;lang=en&amp;include_entities=1&amp;rpp=100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Query</a:t>
            </a:r>
            <a:r>
              <a:rPr lang="en" sz="2400"/>
              <a:t> - News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Source</a:t>
            </a:r>
            <a:r>
              <a:rPr lang="en" sz="2400"/>
              <a:t> - twitterfeed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Filter</a:t>
            </a:r>
            <a:r>
              <a:rPr lang="en" sz="2400"/>
              <a:t> - Links ( To get all tweets necessarily with links)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Language</a:t>
            </a:r>
            <a:r>
              <a:rPr lang="en" sz="2400"/>
              <a:t> - en ( English )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Include Entities </a:t>
            </a:r>
            <a:r>
              <a:rPr lang="en" sz="2400"/>
              <a:t>-</a:t>
            </a:r>
            <a:r>
              <a:rPr lang="en" sz="2400" b="1"/>
              <a:t> </a:t>
            </a:r>
            <a:r>
              <a:rPr lang="en" sz="2400"/>
              <a:t>Info like geo, user, etc.</a:t>
            </a:r>
          </a:p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rpp</a:t>
            </a:r>
            <a:r>
              <a:rPr lang="en" sz="2400"/>
              <a:t> - result per page ( maximum 100 )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Feed Validation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57250" lvl="1" indent="-419100">
              <a:buSzPct val="166666"/>
              <a:buFont typeface="Arial"/>
              <a:buChar char="•"/>
            </a:pPr>
            <a:r>
              <a:rPr lang="en" dirty="0"/>
              <a:t>Does the link lead directly to a feed?</a:t>
            </a:r>
          </a:p>
          <a:p>
            <a:pPr marL="1314450" lvl="2" indent="-381000"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</a:rPr>
              <a:t>does metadata contain</a:t>
            </a:r>
          </a:p>
          <a:p>
            <a:pPr marL="1828800" lvl="3" indent="-381000">
              <a:buSzPct val="80000"/>
              <a:buFont typeface="Wingdings"/>
              <a:buChar char="§"/>
            </a:pPr>
            <a:r>
              <a:rPr lang="en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type=application/rss+xml</a:t>
            </a:r>
          </a:p>
          <a:p>
            <a:pPr marL="1828800" lvl="3" indent="-381000">
              <a:buSzPct val="80000"/>
              <a:buFont typeface="Wingdings"/>
              <a:buChar char="§"/>
            </a:pPr>
            <a:r>
              <a:rPr lang="en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type=application/atom+xml</a:t>
            </a:r>
          </a:p>
          <a:p>
            <a:pPr marL="1314450" lvl="1" indent="-419100">
              <a:buSzPct val="166666"/>
              <a:buFont typeface="Arial"/>
              <a:buChar char="•"/>
            </a:pPr>
            <a:r>
              <a:rPr lang="en" dirty="0"/>
              <a:t>If yes, </a:t>
            </a:r>
            <a:r>
              <a:rPr lang="en" i="1" dirty="0"/>
              <a:t>good</a:t>
            </a:r>
          </a:p>
          <a:p>
            <a:pPr marL="1314450" lvl="1" indent="-419100">
              <a:buSzPct val="166666"/>
              <a:buFont typeface="Arial"/>
              <a:buChar char="•"/>
            </a:pPr>
            <a:r>
              <a:rPr lang="en" dirty="0"/>
              <a:t>If no</a:t>
            </a:r>
          </a:p>
          <a:p>
            <a:pPr marL="1771650" lvl="2" indent="-381000">
              <a:buSzPct val="80000"/>
              <a:buFont typeface="Courier New"/>
              <a:buChar char="o"/>
            </a:pPr>
            <a:r>
              <a:rPr lang="en" dirty="0"/>
              <a:t>search for a feed in domain of the link</a:t>
            </a:r>
          </a:p>
          <a:p>
            <a:pPr marL="1771650" lvl="2" indent="-381000">
              <a:buSzPct val="80000"/>
              <a:buFont typeface="Courier New"/>
              <a:buChar char="o"/>
            </a:pPr>
            <a:r>
              <a:rPr lang="en" dirty="0"/>
              <a:t>If no </a:t>
            </a:r>
          </a:p>
          <a:p>
            <a:pPr marL="2286000" lvl="3" indent="-381000">
              <a:buSzPct val="80000"/>
              <a:buFont typeface="Wingdings"/>
              <a:buChar char="§"/>
            </a:pPr>
            <a:r>
              <a:rPr lang="en" dirty="0"/>
              <a:t>search for feed in (one_step_from_domain</a:t>
            </a:r>
            <a:r>
              <a:rPr lang="en" dirty="0" smtClean="0"/>
              <a:t>)</a:t>
            </a:r>
            <a:endParaRPr lang="en" dirty="0"/>
          </a:p>
          <a:p>
            <a:pPr marL="1714500" lvl="2" indent="-419100">
              <a:buSzPct val="166666"/>
              <a:buFont typeface="Arial"/>
              <a:buChar char="•"/>
            </a:pPr>
            <a:r>
              <a:rPr lang="en" dirty="0"/>
              <a:t>If </a:t>
            </a:r>
            <a:r>
              <a:rPr lang="en" dirty="0" smtClean="0"/>
              <a:t>still no</a:t>
            </a:r>
            <a:endParaRPr lang="en" dirty="0"/>
          </a:p>
          <a:p>
            <a:pPr marL="2228850" lvl="3" indent="-381000">
              <a:buSzPct val="80000"/>
              <a:buFont typeface="Courier New"/>
              <a:buChar char="o"/>
            </a:pPr>
            <a:r>
              <a:rPr lang="en" dirty="0" smtClean="0"/>
              <a:t>link </a:t>
            </a:r>
            <a:r>
              <a:rPr lang="en" dirty="0"/>
              <a:t>is blacklisted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Scheduling</a:t>
            </a:r>
            <a:endParaRPr lang="en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dirty="0"/>
              <a:t>Inputs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Frequency of update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average over last ten </a:t>
            </a:r>
            <a:r>
              <a:rPr lang="en" dirty="0" smtClean="0"/>
              <a:t>feeds</a:t>
            </a:r>
            <a:endParaRPr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Yield Rate 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ratio, raw data input to 'good text' output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as in Spiderling, Suchomel and Pomikalek 2012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dirty="0"/>
              <a:t>Output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priority level for checking the feed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Feed Crawler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None/>
            </a:pPr>
            <a:r>
              <a:rPr lang="en" b="1" dirty="0"/>
              <a:t>
</a:t>
            </a:r>
            <a:r>
              <a:rPr lang="en" dirty="0" smtClean="0"/>
              <a:t>Visit f</a:t>
            </a:r>
            <a:r>
              <a:rPr lang="en" dirty="0" smtClean="0"/>
              <a:t>eed </a:t>
            </a:r>
            <a:r>
              <a:rPr lang="en" dirty="0"/>
              <a:t>at top </a:t>
            </a:r>
            <a:r>
              <a:rPr lang="en" dirty="0" smtClean="0"/>
              <a:t>of </a:t>
            </a:r>
            <a:r>
              <a:rPr lang="en" dirty="0"/>
              <a:t>queue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Is there new content?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If yes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Is it already in corpus?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Onion: Pomikalek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if no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clean up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JusText: Pomikalek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add to corpus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Prepare for analysis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Lemmatise, POS-tag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Load into Sketch Engine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Feed Corpus :   An Ever Growing Up to Date Corpus</vt:lpstr>
      <vt:lpstr>Introduction</vt:lpstr>
      <vt:lpstr>Method</vt:lpstr>
      <vt:lpstr>Feed Discovery via Twitter</vt:lpstr>
      <vt:lpstr>Sample Search</vt:lpstr>
      <vt:lpstr>Feed Validation</vt:lpstr>
      <vt:lpstr>Scheduling</vt:lpstr>
      <vt:lpstr>Feed Crawler</vt:lpstr>
      <vt:lpstr>Prepare for analysis</vt:lpstr>
      <vt:lpstr>Initial run: Feb-March 2013</vt:lpstr>
      <vt:lpstr>Future Work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 Corpus :   An Ever Growing Up to Date Corpus</dc:title>
  <dc:creator>Adam</dc:creator>
  <cp:lastModifiedBy>Adam</cp:lastModifiedBy>
  <cp:revision>1</cp:revision>
  <dcterms:modified xsi:type="dcterms:W3CDTF">2013-07-19T11:35:23Z</dcterms:modified>
</cp:coreProperties>
</file>